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90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SafeLens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128010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Literacy for Safety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6280190" y="542460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communities to recognize and respond to human trafficking through AI-powered awareness tools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1272" y="990600"/>
            <a:ext cx="7841456" cy="3489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9150"/>
              </a:lnSpc>
              <a:buNone/>
            </a:pPr>
            <a:r>
              <a:rPr lang="en-US" sz="7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Awareness is the first step toward safety.</a:t>
            </a:r>
            <a:endParaRPr lang="en-US" sz="7300" dirty="0"/>
          </a:p>
        </p:txBody>
      </p:sp>
      <p:sp>
        <p:nvSpPr>
          <p:cNvPr id="4" name="Text 1"/>
          <p:cNvSpPr/>
          <p:nvPr/>
        </p:nvSpPr>
        <p:spPr>
          <a:xfrm>
            <a:off x="651272" y="4759404"/>
            <a:ext cx="7841456" cy="1605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SafeLens makes awareness actionable.</a:t>
            </a:r>
            <a:endParaRPr lang="en-US" sz="5050" dirty="0"/>
          </a:p>
        </p:txBody>
      </p:sp>
      <p:sp>
        <p:nvSpPr>
          <p:cNvPr id="5" name="Text 2"/>
          <p:cNvSpPr/>
          <p:nvPr/>
        </p:nvSpPr>
        <p:spPr>
          <a:xfrm>
            <a:off x="651272" y="6643688"/>
            <a:ext cx="7841456" cy="59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Together, we can build safer communities through the power of AI literacy and compassionate technology.</a:t>
            </a:r>
            <a:endParaRPr lang="en-US" sz="1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6261"/>
            <a:ext cx="6855262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 $150 Billion Hidden Crisis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8066" y="1848326"/>
            <a:ext cx="3729871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$150B</a:t>
            </a:r>
            <a:endParaRPr lang="en-US" sz="5300" dirty="0"/>
          </a:p>
        </p:txBody>
      </p:sp>
      <p:sp>
        <p:nvSpPr>
          <p:cNvPr id="4" name="Text 2"/>
          <p:cNvSpPr/>
          <p:nvPr/>
        </p:nvSpPr>
        <p:spPr>
          <a:xfrm>
            <a:off x="1300639" y="2781657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Annual Revenue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8066" y="3307318"/>
            <a:ext cx="3729871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Human trafficking generates more illegal profit than the drug trade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4704398" y="1848326"/>
            <a:ext cx="372999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25M</a:t>
            </a:r>
            <a:endParaRPr lang="en-US" sz="5300" dirty="0"/>
          </a:p>
        </p:txBody>
      </p:sp>
      <p:sp>
        <p:nvSpPr>
          <p:cNvPr id="7" name="Text 5"/>
          <p:cNvSpPr/>
          <p:nvPr/>
        </p:nvSpPr>
        <p:spPr>
          <a:xfrm>
            <a:off x="5287089" y="2781657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Victims Worldwide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4704398" y="3307318"/>
            <a:ext cx="3729990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Trapped in forced labor and sexual exploitation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711172" y="4476393"/>
            <a:ext cx="3729990" cy="676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72%</a:t>
            </a:r>
            <a:endParaRPr lang="en-US" sz="5300" dirty="0"/>
          </a:p>
        </p:txBody>
      </p:sp>
      <p:sp>
        <p:nvSpPr>
          <p:cNvPr id="10" name="Text 8"/>
          <p:cNvSpPr/>
          <p:nvPr/>
        </p:nvSpPr>
        <p:spPr>
          <a:xfrm>
            <a:off x="3293864" y="5409724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Go Undetected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2711172" y="5935385"/>
            <a:ext cx="3729990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trafficking cases remain invisible to communities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8066" y="6822400"/>
            <a:ext cx="771632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awareness training is slow, stigmatizing, and fails to engage people in meaningful ways. We need a new approach.</a:t>
            </a:r>
            <a:endParaRPr lang="en-US" sz="16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2546" y="1745813"/>
            <a:ext cx="4977289" cy="497728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Meet SafeLens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30444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AI-Powered Detection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Machine learning identifies risk patterns in real-time scenarios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Scenario-based training that builds practical awareness skills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Privacy-First Design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 reporting tools with bilingual support (English &amp; Español)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7586"/>
            <a:ext cx="76246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Interactive Demo Scenarios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26807"/>
            <a:ext cx="30003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Spot Signs in Job Ads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1722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Learn to identify suspicious employment offers and unrealistic promises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026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Is This Room Safe?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5172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environmental red flags and trust your instincts about spaces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0268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Hidden Chat Risks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51722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Recognize manipulation tactics and coercive communication patterns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61084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51084" y="5118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Trust Your Gut Quiz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51084" y="560879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scenarios that strengthen intuition and decision-making skills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61084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85842" y="51183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Helper Chat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560879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Get instant, compassionate guidance when you encounter concerning situations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700" y="680085"/>
            <a:ext cx="5105757" cy="61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SafeLens Works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4700" y="1589603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74700" y="1900833"/>
            <a:ext cx="776739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6" name="Text 3"/>
          <p:cNvSpPr/>
          <p:nvPr/>
        </p:nvSpPr>
        <p:spPr>
          <a:xfrm>
            <a:off x="6174700" y="2044779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Learn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174700" y="2470071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Complete bite-sized courses on trafficking awareness and safety skills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6174700" y="3128724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74700" y="3439954"/>
            <a:ext cx="776739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174700" y="3583900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Detect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174700" y="4009192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analyzes text and images to highlight potential risks and warning signs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6174700" y="4667845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4700" y="4979075"/>
            <a:ext cx="776739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4" name="Text 11"/>
          <p:cNvSpPr/>
          <p:nvPr/>
        </p:nvSpPr>
        <p:spPr>
          <a:xfrm>
            <a:off x="6174700" y="5123021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Decide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174700" y="5548313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Receive guided feedback and build confidence in your safety instincts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74700" y="6206966"/>
            <a:ext cx="196572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74700" y="6518196"/>
            <a:ext cx="7767399" cy="2286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18" name="Text 15"/>
          <p:cNvSpPr/>
          <p:nvPr/>
        </p:nvSpPr>
        <p:spPr>
          <a:xfrm>
            <a:off x="6174700" y="6662142"/>
            <a:ext cx="2458403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174700" y="7087433"/>
            <a:ext cx="7767399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 concerns privately through secure, compassionate reporting tools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8166" y="446365"/>
            <a:ext cx="4058722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Measurable Impact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568166" y="1379815"/>
            <a:ext cx="6549033" cy="1664732"/>
          </a:xfrm>
          <a:prstGeom prst="roundRect">
            <a:avLst>
              <a:gd name="adj" fmla="val 40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8068" y="1549718"/>
            <a:ext cx="486966" cy="486966"/>
          </a:xfrm>
          <a:prstGeom prst="roundRect">
            <a:avLst>
              <a:gd name="adj" fmla="val 18775614"/>
            </a:avLst>
          </a:prstGeom>
          <a:solidFill>
            <a:srgbClr val="4950BC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2014" y="1656159"/>
            <a:ext cx="219075" cy="2739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38068" y="2198965"/>
            <a:ext cx="2640568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Community Empowerment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38068" y="2614851"/>
            <a:ext cx="620922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literacy tools that make safety knowledge accessible to everyone</a:t>
            </a:r>
            <a:endParaRPr lang="en-US" sz="1250" dirty="0"/>
          </a:p>
        </p:txBody>
      </p:sp>
      <p:sp>
        <p:nvSpPr>
          <p:cNvPr id="8" name="Shape 5"/>
          <p:cNvSpPr/>
          <p:nvPr/>
        </p:nvSpPr>
        <p:spPr>
          <a:xfrm>
            <a:off x="568166" y="3206829"/>
            <a:ext cx="6549033" cy="1664732"/>
          </a:xfrm>
          <a:prstGeom prst="roundRect">
            <a:avLst>
              <a:gd name="adj" fmla="val 409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38068" y="3376732"/>
            <a:ext cx="486966" cy="486966"/>
          </a:xfrm>
          <a:prstGeom prst="roundRect">
            <a:avLst>
              <a:gd name="adj" fmla="val 18775614"/>
            </a:avLst>
          </a:prstGeom>
          <a:solidFill>
            <a:srgbClr val="4950BC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014" y="3483173"/>
            <a:ext cx="219075" cy="27396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38068" y="4025979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Early Detection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738068" y="4441865"/>
            <a:ext cx="6209228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identification of trafficking red flags before situations escalate</a:t>
            </a:r>
            <a:endParaRPr lang="en-US" sz="12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821" y="1379815"/>
            <a:ext cx="6549033" cy="654903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520821" y="8111490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Aligned with UN Sustainable Development Goals: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Decent Work (SDG 8), Reduced Inequalities (SDG 10), and Peace &amp; Justice (SDG 16)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2210"/>
            <a:ext cx="68740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Makes Us Different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4617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881432"/>
            <a:ext cx="30149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AI-Driven Intelligence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3371850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Dynamic, learning systems that adapt to new trafficking patterns—not static training materials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015502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4242316"/>
            <a:ext cx="40345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Scenario-Based Engagement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732734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simulations that build practical skills through active participation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376386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5603200"/>
            <a:ext cx="31981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Compassionate Design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6093619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Privacy-first approach that prioritizes user safety and emotional well-being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6135" y="749379"/>
            <a:ext cx="6317694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Our Vision for the Future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463903" y="1726763"/>
            <a:ext cx="22860" cy="5753338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5" name="Shape 2"/>
          <p:cNvSpPr/>
          <p:nvPr/>
        </p:nvSpPr>
        <p:spPr>
          <a:xfrm>
            <a:off x="6678811" y="1953101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6" name="Shape 3"/>
          <p:cNvSpPr/>
          <p:nvPr/>
        </p:nvSpPr>
        <p:spPr>
          <a:xfrm>
            <a:off x="6226135" y="1726763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05431" y="1766411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520702" y="1799392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Global Expansion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520702" y="2256353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Multi-language support and cultural adaptation for worldwide deployment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78811" y="3581638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6226135" y="335530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05431" y="3394948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520702" y="3427928"/>
            <a:ext cx="273581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Mobile-First Platform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20702" y="3884890"/>
            <a:ext cx="6369963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Native apps with offline capabilities for broader accessibility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78811" y="4872038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26135" y="4645700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05431" y="4685348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520702" y="4718328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NGO Integration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520702" y="5175290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Partnerships with hotlines and support organizations for seamless referrals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6678811" y="6500574"/>
            <a:ext cx="634008" cy="22860"/>
          </a:xfrm>
          <a:prstGeom prst="roundRect">
            <a:avLst>
              <a:gd name="adj" fmla="val 388338"/>
            </a:avLst>
          </a:prstGeom>
          <a:solidFill>
            <a:srgbClr val="C0C1D7"/>
          </a:solidFill>
          <a:ln/>
        </p:spPr>
      </p:sp>
      <p:sp>
        <p:nvSpPr>
          <p:cNvPr id="21" name="Shape 18"/>
          <p:cNvSpPr/>
          <p:nvPr/>
        </p:nvSpPr>
        <p:spPr>
          <a:xfrm>
            <a:off x="6226135" y="6274237"/>
            <a:ext cx="475536" cy="475536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305431" y="6313884"/>
            <a:ext cx="316944" cy="396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450" dirty="0"/>
          </a:p>
        </p:txBody>
      </p:sp>
      <p:sp>
        <p:nvSpPr>
          <p:cNvPr id="23" name="Text 20"/>
          <p:cNvSpPr/>
          <p:nvPr/>
        </p:nvSpPr>
        <p:spPr>
          <a:xfrm>
            <a:off x="7520702" y="6346865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Gamified Learning</a:t>
            </a:r>
            <a:endParaRPr lang="en-US" sz="2050" dirty="0"/>
          </a:p>
        </p:txBody>
      </p:sp>
      <p:sp>
        <p:nvSpPr>
          <p:cNvPr id="24" name="Text 21"/>
          <p:cNvSpPr/>
          <p:nvPr/>
        </p:nvSpPr>
        <p:spPr>
          <a:xfrm>
            <a:off x="7520702" y="6803827"/>
            <a:ext cx="6369963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Certifications and achievement systems that encourage continued engagement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029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What We Need from This Hackathon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96703"/>
            <a:ext cx="4885015" cy="488501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239828" y="2196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976943" y="2274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Prototype Feedback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76943" y="2855714"/>
            <a:ext cx="292322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experience insights and technical validation from the community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83654" y="2196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20770" y="2274570"/>
            <a:ext cx="29233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AI for Good Mentorship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20770" y="3210044"/>
            <a:ext cx="29233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Guidance from experts in responsible AI development and social impact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39828" y="511528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976943" y="5193149"/>
            <a:ext cx="35992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Partnership Opportunities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976943" y="5774293"/>
            <a:ext cx="6867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Connections with NGOs, advocacy groups, and fellow social entrepreneurs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2025-09-21T03:24:37Z</dcterms:created>
  <dcterms:modified xsi:type="dcterms:W3CDTF">2025-09-21T03:24:37Z</dcterms:modified>
</cp:coreProperties>
</file>